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89" r:id="rId3"/>
    <p:sldId id="263" r:id="rId4"/>
    <p:sldId id="312" r:id="rId5"/>
    <p:sldId id="313" r:id="rId6"/>
    <p:sldId id="314" r:id="rId7"/>
    <p:sldId id="315" r:id="rId8"/>
    <p:sldId id="316" r:id="rId9"/>
    <p:sldId id="317" r:id="rId10"/>
    <p:sldId id="318" r:id="rId11"/>
    <p:sldId id="319" r:id="rId12"/>
    <p:sldId id="320" r:id="rId13"/>
    <p:sldId id="321" r:id="rId14"/>
    <p:sldId id="322" r:id="rId15"/>
    <p:sldId id="323" r:id="rId16"/>
    <p:sldId id="324" r:id="rId17"/>
    <p:sldId id="325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99" autoAdjust="0"/>
    <p:restoredTop sz="94660"/>
  </p:normalViewPr>
  <p:slideViewPr>
    <p:cSldViewPr snapToGrid="0">
      <p:cViewPr varScale="1">
        <p:scale>
          <a:sx n="63" d="100"/>
          <a:sy n="63" d="100"/>
        </p:scale>
        <p:origin x="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8437" y="1531088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我有聽福音真聲</a:t>
            </a:r>
            <a:br>
              <a:rPr lang="en-PH" altLang="zh-TW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200" b="1" dirty="0">
                <a:solidFill>
                  <a:schemeClr val="bg1"/>
                </a:solidFill>
                <a:latin typeface="Candara" panose="020E0502030303020204" pitchFamily="34" charset="0"/>
              </a:rPr>
              <a:t>we have heard the joyful sound</a:t>
            </a:r>
            <a:endParaRPr lang="en-US" sz="32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8428" y="653548"/>
            <a:ext cx="8995144" cy="586917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當順水傳至各處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sun-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tak-ui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Chu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Chu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3.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Sing above the battle strife: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Jesus saves! Jesus saves!</a:t>
            </a:r>
          </a:p>
        </p:txBody>
      </p:sp>
    </p:spTree>
    <p:extLst>
      <p:ext uri="{BB962C8B-B14F-4D97-AF65-F5344CB8AC3E}">
        <p14:creationId xmlns:p14="http://schemas.microsoft.com/office/powerpoint/2010/main" val="2565175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4270" y="696078"/>
            <a:ext cx="8995144" cy="582664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報罪人來得恩惠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choe-jin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tit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un-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Chu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Chu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By His death and endless life;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Jesus saves! Jesus saves!</a:t>
            </a:r>
          </a:p>
        </p:txBody>
      </p:sp>
    </p:spTree>
    <p:extLst>
      <p:ext uri="{BB962C8B-B14F-4D97-AF65-F5344CB8AC3E}">
        <p14:creationId xmlns:p14="http://schemas.microsoft.com/office/powerpoint/2010/main" val="38633349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7590" y="515680"/>
            <a:ext cx="8995144" cy="582664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衆海嶼出聲吟詩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gim-si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衆海洋一齊和它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Cheng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hai-iu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chit-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ho I,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Sing, it softly through the gloom;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When the heart for mercy craves;</a:t>
            </a:r>
          </a:p>
        </p:txBody>
      </p:sp>
    </p:spTree>
    <p:extLst>
      <p:ext uri="{BB962C8B-B14F-4D97-AF65-F5344CB8AC3E}">
        <p14:creationId xmlns:p14="http://schemas.microsoft.com/office/powerpoint/2010/main" val="23269245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8550" y="680838"/>
            <a:ext cx="8995144" cy="582664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守禧年遍地歡喜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pian toe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Chu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Chu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Sing in triumph o’er the tomb,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Jesus saves! Jesus saves!</a:t>
            </a:r>
          </a:p>
        </p:txBody>
      </p:sp>
    </p:spTree>
    <p:extLst>
      <p:ext uri="{BB962C8B-B14F-4D97-AF65-F5344CB8AC3E}">
        <p14:creationId xmlns:p14="http://schemas.microsoft.com/office/powerpoint/2010/main" val="5859302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9510" y="699268"/>
            <a:ext cx="8995144" cy="586917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當盡力大聲唱歌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lat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chhiu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-koa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Chu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Chu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4.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Sing above the toil and strife: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Jesus saves! Jesus saves!</a:t>
            </a:r>
          </a:p>
        </p:txBody>
      </p:sp>
    </p:spTree>
    <p:extLst>
      <p:ext uri="{BB962C8B-B14F-4D97-AF65-F5344CB8AC3E}">
        <p14:creationId xmlns:p14="http://schemas.microsoft.com/office/powerpoint/2010/main" val="39688341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8070" y="650358"/>
            <a:ext cx="8995144" cy="582664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由主死可得永生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Tui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thang tit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eng-oah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Chu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Chu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By His death and endless life;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Jesus saves! Jesus saves!</a:t>
            </a:r>
          </a:p>
        </p:txBody>
      </p:sp>
    </p:spTree>
    <p:extLst>
      <p:ext uri="{BB962C8B-B14F-4D97-AF65-F5344CB8AC3E}">
        <p14:creationId xmlns:p14="http://schemas.microsoft.com/office/powerpoint/2010/main" val="12373754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9990" y="696078"/>
            <a:ext cx="8995144" cy="582664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雖經過死陰山坑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Sui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keng-ke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im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soan-khi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倚靠主憐憫扶持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Oa-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kho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lin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bin hu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chhi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Sing, it softly through the gloom;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When the heart for mercy craves;</a:t>
            </a:r>
          </a:p>
        </p:txBody>
      </p:sp>
    </p:spTree>
    <p:extLst>
      <p:ext uri="{BB962C8B-B14F-4D97-AF65-F5344CB8AC3E}">
        <p14:creationId xmlns:p14="http://schemas.microsoft.com/office/powerpoint/2010/main" val="38284585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5230" y="515680"/>
            <a:ext cx="8995144" cy="582664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死的害給主滅去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biat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Chu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Chu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Sing in triumph o’er the tomb,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Jesus saves! Jesus saves!</a:t>
            </a:r>
          </a:p>
        </p:txBody>
      </p:sp>
    </p:spTree>
    <p:extLst>
      <p:ext uri="{BB962C8B-B14F-4D97-AF65-F5344CB8AC3E}">
        <p14:creationId xmlns:p14="http://schemas.microsoft.com/office/powerpoint/2010/main" val="1278794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9030" y="653548"/>
            <a:ext cx="8995144" cy="586917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我有聽福音真聲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hok-im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Chu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Chu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1.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We have heard the joyful sound: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Jesus saves! Jesus saves!</a:t>
            </a:r>
          </a:p>
        </p:txBody>
      </p:sp>
    </p:spTree>
    <p:extLst>
      <p:ext uri="{BB962C8B-B14F-4D97-AF65-F5344CB8AC3E}">
        <p14:creationId xmlns:p14="http://schemas.microsoft.com/office/powerpoint/2010/main" val="1704303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9510" y="787518"/>
            <a:ext cx="8995144" cy="582664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當四方傳報主名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si-hng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-po Chu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mia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Chu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Chu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Spread the tidings all around: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Jesus saves! Jesus saves!</a:t>
            </a:r>
          </a:p>
        </p:txBody>
      </p:sp>
    </p:spTree>
    <p:extLst>
      <p:ext uri="{BB962C8B-B14F-4D97-AF65-F5344CB8AC3E}">
        <p14:creationId xmlns:p14="http://schemas.microsoft.com/office/powerpoint/2010/main" val="177951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8428" y="650358"/>
            <a:ext cx="8995144" cy="582664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雖入山路途崎嶇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Sui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jip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zh-TW" altLang="en-US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雖出洋風浪難當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Sui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chhut-iu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hong-eng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oh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Bear the news to every land,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Climb the steeps and cross the waves;</a:t>
            </a:r>
          </a:p>
        </p:txBody>
      </p:sp>
    </p:spTree>
    <p:extLst>
      <p:ext uri="{BB962C8B-B14F-4D97-AF65-F5344CB8AC3E}">
        <p14:creationId xmlns:p14="http://schemas.microsoft.com/office/powerpoint/2010/main" val="1535921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8428" y="741798"/>
            <a:ext cx="8995144" cy="582664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當進前是主吩咐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-hu,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Chu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Chu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Onward! ‘tis our Lord’s command;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Jesus saves! Jesus saves!</a:t>
            </a:r>
          </a:p>
        </p:txBody>
      </p:sp>
    </p:spTree>
    <p:extLst>
      <p:ext uri="{BB962C8B-B14F-4D97-AF65-F5344CB8AC3E}">
        <p14:creationId xmlns:p14="http://schemas.microsoft.com/office/powerpoint/2010/main" val="2208917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8428" y="494415"/>
            <a:ext cx="8995144" cy="586917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當順風宣傳福音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sun-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soan-thoan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hok-im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Chu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Chu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bg1"/>
                </a:solidFill>
                <a:latin typeface="Candara" panose="020E0502030303020204" pitchFamily="34" charset="0"/>
              </a:rPr>
              <a:t>2.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Waft it on the rolling tide: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Jesus saves! Jesus saves!</a:t>
            </a:r>
          </a:p>
        </p:txBody>
      </p:sp>
    </p:spTree>
    <p:extLst>
      <p:ext uri="{BB962C8B-B14F-4D97-AF65-F5344CB8AC3E}">
        <p14:creationId xmlns:p14="http://schemas.microsoft.com/office/powerpoint/2010/main" val="2756779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9990" y="696078"/>
            <a:ext cx="8995144" cy="582664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使各省信主同心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sin Chu tang-sim,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Chu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Chu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Tell to sinners far and wide: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Jesus saves! Jesus saves!</a:t>
            </a:r>
          </a:p>
        </p:txBody>
      </p:sp>
    </p:spTree>
    <p:extLst>
      <p:ext uri="{BB962C8B-B14F-4D97-AF65-F5344CB8AC3E}">
        <p14:creationId xmlns:p14="http://schemas.microsoft.com/office/powerpoint/2010/main" val="4111873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8428" y="515680"/>
            <a:ext cx="8995144" cy="582664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府州縣各處都聽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koai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各鄉村同認主名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50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Tak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hiu</a:t>
            </a:r>
            <a:r>
              <a:rPr lang="en-US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-sia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tang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jin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Chu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mia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Sing, ye islands of the sea;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Echo back, ye ocean caves;</a:t>
            </a:r>
          </a:p>
        </p:txBody>
      </p:sp>
    </p:spTree>
    <p:extLst>
      <p:ext uri="{BB962C8B-B14F-4D97-AF65-F5344CB8AC3E}">
        <p14:creationId xmlns:p14="http://schemas.microsoft.com/office/powerpoint/2010/main" val="2025401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2830" y="665598"/>
            <a:ext cx="8995144" cy="582664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平安王各處克勝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Peng-an Ong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khah-ia</a:t>
            </a:r>
            <a:r>
              <a:rPr lang="en-US" altLang="zh-TW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Chu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Chu 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oe</a:t>
            </a:r>
            <a:r>
              <a:rPr lang="zh-TW" alt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.</a:t>
            </a:r>
            <a:endParaRPr lang="en-US" sz="3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2500" b="1" baseline="30000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Earth shall keep her jubilee;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Jesus saves! Jesus saves!</a:t>
            </a:r>
          </a:p>
        </p:txBody>
      </p:sp>
    </p:spTree>
    <p:extLst>
      <p:ext uri="{BB962C8B-B14F-4D97-AF65-F5344CB8AC3E}">
        <p14:creationId xmlns:p14="http://schemas.microsoft.com/office/powerpoint/2010/main" val="39677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2339</TotalTime>
  <Words>756</Words>
  <Application>Microsoft Office PowerPoint</Application>
  <PresentationFormat>Widescreen</PresentationFormat>
  <Paragraphs>113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DFKai-SB</vt:lpstr>
      <vt:lpstr>Arial</vt:lpstr>
      <vt:lpstr>Candara</vt:lpstr>
      <vt:lpstr>Tw Cen MT</vt:lpstr>
      <vt:lpstr>Circuit</vt:lpstr>
      <vt:lpstr>我有聽福音真聲 we have heard the joyful sound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281</cp:revision>
  <dcterms:created xsi:type="dcterms:W3CDTF">2020-01-10T06:25:13Z</dcterms:created>
  <dcterms:modified xsi:type="dcterms:W3CDTF">2021-03-04T06:09:24Z</dcterms:modified>
</cp:coreProperties>
</file>